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B4E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CC2AF-E78A-8BB9-AB4C-73128171F2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641EFC-1D74-86B2-C306-A18D61C9FF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D2D4B7-974E-19AC-3D15-BDE9D8B6C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3E5E1-9F3F-4663-93EB-FEC7AB936057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492FE1-7C71-87F3-21FF-7BA7A34F6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2896A2-5E51-17D4-CD3C-5CEF1C766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369F4-B2EB-44C2-9C40-33E96040C9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872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0B478-2BE8-F465-3E65-87EF815DB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EAD0B1-0F36-99FF-D014-5D291E2420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232FA2-6830-FDA0-FCEF-40EE51F88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3E5E1-9F3F-4663-93EB-FEC7AB936057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3B7DE-CAA2-0739-0A4C-30DB17FCC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AED527-C5A2-EA04-E52D-58BD2BFF6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369F4-B2EB-44C2-9C40-33E96040C9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797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61D395-20D3-0A8F-D90A-1810C69C6D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B66EF8-7A28-0136-72E4-937265CA71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A29711-C2B1-A720-0F70-610314A82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3E5E1-9F3F-4663-93EB-FEC7AB936057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A0242D-84AD-65A6-238F-C5012AF7A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061E42-5098-FCEF-D75F-A2D4CDB84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369F4-B2EB-44C2-9C40-33E96040C9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854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9E004-EAA8-5317-9247-4D736F235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08C0FB-F24F-0063-48E5-7F00C1675A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4B0414-08EA-C2C9-6206-02C043787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3E5E1-9F3F-4663-93EB-FEC7AB936057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F72DA1-F815-7E02-F3FC-51D6ACA30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B38452-0CE2-0C0A-CDB7-07F5C4BE8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369F4-B2EB-44C2-9C40-33E96040C9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758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26DAC-0592-782E-6E77-EDB006E54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0F4E67-BCAF-B3C4-D772-8666C9B9E6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6A2428-F838-39BE-B2EB-6791A8295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3E5E1-9F3F-4663-93EB-FEC7AB936057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CA3014-58DE-81FB-E547-7F54AB136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82ADCD-57AA-75A7-A870-C133BFA0A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369F4-B2EB-44C2-9C40-33E96040C9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205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7E984-8D04-C3A7-757D-184610E0A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1FF5DD-A8C3-5800-020B-02D8835B8F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43B3EE-5BA5-B00B-A23D-643EB30281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E76962-A399-3DBF-E196-7A588E5FB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3E5E1-9F3F-4663-93EB-FEC7AB936057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79E007-D7C6-3D2B-F483-30DCA219F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D79C64-A4B6-3B8B-4059-6D9AB458E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369F4-B2EB-44C2-9C40-33E96040C9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832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7ED4B-8EF2-A687-9B2C-8AE84320C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11ECB9-0BD2-5D15-FE81-8A79EAB850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C4C4F8-2251-5ED0-618E-61C5BFE224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89F7A1-4094-4921-DA01-7997096003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1AC767-B749-DCF2-6E1C-A7E8997B72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E158E5-F6A7-FF21-4066-6B649B2E2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3E5E1-9F3F-4663-93EB-FEC7AB936057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561124-BDBB-2994-AC34-C73779007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4F3964-7B9E-59C5-1457-775EE6F3B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369F4-B2EB-44C2-9C40-33E96040C9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605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79E67-1056-74A8-2E5E-255DBEF0D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939CC5-2959-8623-B0AF-1ACB175FE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3E5E1-9F3F-4663-93EB-FEC7AB936057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008CF6-6549-D998-E63B-84C7BB495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78FEC4-1E1C-9565-C3BF-4677CD0A4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369F4-B2EB-44C2-9C40-33E96040C9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161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C3A341-9C06-BA3D-1807-F8B3A0659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3E5E1-9F3F-4663-93EB-FEC7AB936057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AD6237-935D-FE84-BA4A-48DED0FBB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9887C5-8132-AE37-F375-C857DAF64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369F4-B2EB-44C2-9C40-33E96040C9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364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5BF2D-C7E1-28DA-27C3-D47E1481F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6F3FFF-D5FB-67DE-613A-BFFA73D81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2EAAFC-C691-F44D-7661-73FABF2456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D412A5-0A94-251D-EC28-232897641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3E5E1-9F3F-4663-93EB-FEC7AB936057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901194-24A9-A7D5-65D6-F6EC47E1D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E69250-CDD5-3F57-20D3-9ECE11B60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369F4-B2EB-44C2-9C40-33E96040C9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158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BB3D9-1DC2-E6CB-7177-92563146C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C355E7-D860-986B-4E0D-395D04CA89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F80112-603E-D104-335F-A12DAB956A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80ECCB-1C7A-5C09-05AD-4EC8CBB84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3E5E1-9F3F-4663-93EB-FEC7AB936057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5F3EEA-3C26-83DE-FC0F-21111A855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E2F8B2-540D-9915-41CC-A11386D00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369F4-B2EB-44C2-9C40-33E96040C9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94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E61466-EEFA-1F8C-BB9A-609BD79E3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D84823-072A-EE95-99AF-B6B2BCD8C9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0C2AE1-9454-D1FB-A54F-2D5FBDB81B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7B3E5E1-9F3F-4663-93EB-FEC7AB936057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BA0D94-4BA4-F9A8-7F87-9D4C4457AD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BB5D9D-081E-C6DD-C363-94455A1830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6A369F4-B2EB-44C2-9C40-33E96040C9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731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C7A82-095D-2497-5F57-02EF2C581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7B4E"/>
                </a:solidFill>
              </a:rPr>
              <a:t>UEC24 Website Banner</a:t>
            </a:r>
          </a:p>
        </p:txBody>
      </p:sp>
      <p:pic>
        <p:nvPicPr>
          <p:cNvPr id="5" name="Content Placeholder 4" descr="A blue sign with white text&#10;&#10;Description automatically generated">
            <a:extLst>
              <a:ext uri="{FF2B5EF4-FFF2-40B4-BE49-F238E27FC236}">
                <a16:creationId xmlns:a16="http://schemas.microsoft.com/office/drawing/2014/main" id="{09E21250-CC5B-DE93-1CD2-D8E999E84F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062401"/>
            <a:ext cx="10515600" cy="1877785"/>
          </a:xfrm>
        </p:spPr>
      </p:pic>
    </p:spTree>
    <p:extLst>
      <p:ext uri="{BB962C8B-B14F-4D97-AF65-F5344CB8AC3E}">
        <p14:creationId xmlns:p14="http://schemas.microsoft.com/office/powerpoint/2010/main" val="2753286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UEC24 Website Banner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Nene Ibokessien</dc:creator>
  <cp:lastModifiedBy>Nene Ibokessien</cp:lastModifiedBy>
  <cp:revision>2</cp:revision>
  <dcterms:created xsi:type="dcterms:W3CDTF">2024-03-12T09:27:36Z</dcterms:created>
  <dcterms:modified xsi:type="dcterms:W3CDTF">2024-03-12T14:14:30Z</dcterms:modified>
</cp:coreProperties>
</file>